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</p:sldIdLst>
  <p:sldSz cx="9601200" cy="12801600" type="A3"/>
  <p:notesSz cx="6877050" cy="10002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2940" y="-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13F9-6808-40D8-BE01-378B08DCAED4}" type="datetimeFigureOut">
              <a:rPr lang="de-DE" smtClean="0"/>
              <a:t>07.02.2022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95C7-4F29-4EF6-9AF5-E11F6EDC70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09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13F9-6808-40D8-BE01-378B08DCAED4}" type="datetimeFigureOut">
              <a:rPr lang="de-DE" smtClean="0"/>
              <a:t>07.02.2022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95C7-4F29-4EF6-9AF5-E11F6EDC70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618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13F9-6808-40D8-BE01-378B08DCAED4}" type="datetimeFigureOut">
              <a:rPr lang="de-DE" smtClean="0"/>
              <a:t>07.02.2022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95C7-4F29-4EF6-9AF5-E11F6EDC70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281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13F9-6808-40D8-BE01-378B08DCAED4}" type="datetimeFigureOut">
              <a:rPr lang="de-DE" smtClean="0"/>
              <a:t>07.02.2022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95C7-4F29-4EF6-9AF5-E11F6EDC70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738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13F9-6808-40D8-BE01-378B08DCAED4}" type="datetimeFigureOut">
              <a:rPr lang="de-DE" smtClean="0"/>
              <a:t>07.02.2022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95C7-4F29-4EF6-9AF5-E11F6EDC70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510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13F9-6808-40D8-BE01-378B08DCAED4}" type="datetimeFigureOut">
              <a:rPr lang="de-DE" smtClean="0"/>
              <a:t>07.02.2022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95C7-4F29-4EF6-9AF5-E11F6EDC70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40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13F9-6808-40D8-BE01-378B08DCAED4}" type="datetimeFigureOut">
              <a:rPr lang="de-DE" smtClean="0"/>
              <a:t>07.02.2022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95C7-4F29-4EF6-9AF5-E11F6EDC70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235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13F9-6808-40D8-BE01-378B08DCAED4}" type="datetimeFigureOut">
              <a:rPr lang="de-DE" smtClean="0"/>
              <a:t>07.02.2022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95C7-4F29-4EF6-9AF5-E11F6EDC70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83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13F9-6808-40D8-BE01-378B08DCAED4}" type="datetimeFigureOut">
              <a:rPr lang="de-DE" smtClean="0"/>
              <a:t>07.02.2022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95C7-4F29-4EF6-9AF5-E11F6EDC70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987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13F9-6808-40D8-BE01-378B08DCAED4}" type="datetimeFigureOut">
              <a:rPr lang="de-DE" smtClean="0"/>
              <a:t>07.02.2022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95C7-4F29-4EF6-9AF5-E11F6EDC70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32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13F9-6808-40D8-BE01-378B08DCAED4}" type="datetimeFigureOut">
              <a:rPr lang="de-DE" smtClean="0"/>
              <a:t>07.02.2022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95C7-4F29-4EF6-9AF5-E11F6EDC70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30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213F9-6808-40D8-BE01-378B08DCAED4}" type="datetimeFigureOut">
              <a:rPr lang="de-DE" smtClean="0"/>
              <a:t>07.02.2022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695C7-4F29-4EF6-9AF5-E11F6EDC70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958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52513" cy="14478770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-22851" y="9920725"/>
            <a:ext cx="9652513" cy="3530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04" y="262910"/>
            <a:ext cx="2025083" cy="557698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0" y="9464146"/>
            <a:ext cx="3470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www.michael-paul.eu</a:t>
            </a:r>
            <a:endParaRPr lang="de-DE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5951" y="46166"/>
            <a:ext cx="6164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cap="small" dirty="0" smtClean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e s u n g</a:t>
            </a:r>
            <a:endParaRPr lang="de-DE" sz="9600" b="1" cap="small" dirty="0">
              <a:solidFill>
                <a:schemeClr val="bg1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81001" y="1591083"/>
            <a:ext cx="361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b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de-DE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344" y="6803040"/>
            <a:ext cx="6516720" cy="651672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735213" y="5564550"/>
            <a:ext cx="729658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Der Lahrer Schriftsteller </a:t>
            </a:r>
            <a:r>
              <a:rPr lang="de-DE" sz="5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Michael Paul</a:t>
            </a:r>
          </a:p>
          <a:p>
            <a:r>
              <a:rPr lang="de-DE" sz="3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l</a:t>
            </a:r>
            <a:r>
              <a:rPr lang="de-DE" sz="32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iest </a:t>
            </a:r>
            <a:r>
              <a:rPr lang="de-DE" sz="32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aus seinem neuen Roman</a:t>
            </a:r>
            <a:endParaRPr lang="de-DE" sz="32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972044" y="2267763"/>
            <a:ext cx="3703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Was damals </a:t>
            </a:r>
          </a:p>
          <a:p>
            <a:r>
              <a:rPr lang="de-DE" sz="3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im Schwarzwald</a:t>
            </a:r>
          </a:p>
          <a:p>
            <a:r>
              <a:rPr lang="de-DE" sz="3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g</a:t>
            </a:r>
            <a:r>
              <a:rPr lang="de-DE" sz="32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eschah …</a:t>
            </a:r>
            <a:endParaRPr lang="de-DE" sz="36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7" y="0"/>
            <a:ext cx="9652513" cy="1447877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04" y="262910"/>
            <a:ext cx="2025083" cy="557698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0" y="9464146"/>
            <a:ext cx="3470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www.michael-paul.eu</a:t>
            </a:r>
            <a:endParaRPr lang="de-DE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5951" y="46166"/>
            <a:ext cx="7459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cap="small" dirty="0" smtClean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Buchvorstellung</a:t>
            </a:r>
          </a:p>
          <a:p>
            <a:r>
              <a:rPr lang="de-DE" sz="6000" b="1" cap="small" dirty="0" smtClean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 Signierstunde</a:t>
            </a:r>
            <a:endParaRPr lang="de-DE" sz="6000" b="1" cap="small" dirty="0">
              <a:solidFill>
                <a:schemeClr val="bg1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81001" y="1591083"/>
            <a:ext cx="361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b="1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de-DE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018953" y="5538069"/>
            <a:ext cx="729658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Treffen Sie den</a:t>
            </a:r>
            <a:r>
              <a:rPr lang="de-DE" sz="32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de-DE" sz="32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Lahrer Schriftsteller </a:t>
            </a:r>
            <a:r>
              <a:rPr lang="de-DE" sz="54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Michael Paul</a:t>
            </a:r>
          </a:p>
          <a:p>
            <a:r>
              <a:rPr lang="de-DE" sz="3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h</a:t>
            </a:r>
            <a:r>
              <a:rPr lang="de-DE" sz="32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ier in der Buchhandlung!</a:t>
            </a:r>
            <a:endParaRPr lang="de-DE" sz="32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078724" y="2600339"/>
            <a:ext cx="3703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Was damals </a:t>
            </a:r>
          </a:p>
          <a:p>
            <a:r>
              <a:rPr lang="de-DE" sz="3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im Schwarzwald</a:t>
            </a:r>
          </a:p>
          <a:p>
            <a:r>
              <a:rPr lang="de-DE" sz="32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g</a:t>
            </a:r>
            <a:r>
              <a:rPr lang="de-DE" sz="3200" b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eschah …</a:t>
            </a:r>
            <a:endParaRPr lang="de-DE" sz="36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-32177" y="9920725"/>
            <a:ext cx="9661839" cy="3530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344" y="6934040"/>
            <a:ext cx="6516720" cy="65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</Words>
  <Application>Microsoft Office PowerPoint</Application>
  <PresentationFormat>A3 Papier (297x420 mm)</PresentationFormat>
  <Paragraphs>15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Palatino Linotype</vt:lpstr>
      <vt:lpstr>Times New Roman</vt:lpstr>
      <vt:lpstr>Office Theme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Paul - braintools consult</dc:creator>
  <cp:lastModifiedBy>Microsoft-Konto</cp:lastModifiedBy>
  <cp:revision>37</cp:revision>
  <cp:lastPrinted>2017-02-04T15:03:08Z</cp:lastPrinted>
  <dcterms:created xsi:type="dcterms:W3CDTF">2017-02-04T14:32:48Z</dcterms:created>
  <dcterms:modified xsi:type="dcterms:W3CDTF">2022-02-07T09:59:22Z</dcterms:modified>
</cp:coreProperties>
</file>